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letter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9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449-B527-4F2A-A502-01AFA8C83524}" type="datetimeFigureOut">
              <a:rPr lang="en-US" smtClean="0"/>
              <a:t>06/22/23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0AF7-B43D-4DA4-8ABC-F3B4BD81B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9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449-B527-4F2A-A502-01AFA8C83524}" type="datetimeFigureOut">
              <a:rPr lang="en-US" smtClean="0"/>
              <a:t>06/22/23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0AF7-B43D-4DA4-8ABC-F3B4BD81B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4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449-B527-4F2A-A502-01AFA8C83524}" type="datetimeFigureOut">
              <a:rPr lang="en-US" smtClean="0"/>
              <a:t>06/22/23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0AF7-B43D-4DA4-8ABC-F3B4BD81B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0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449-B527-4F2A-A502-01AFA8C83524}" type="datetimeFigureOut">
              <a:rPr lang="en-US" smtClean="0"/>
              <a:t>06/22/23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0AF7-B43D-4DA4-8ABC-F3B4BD81B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4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449-B527-4F2A-A502-01AFA8C83524}" type="datetimeFigureOut">
              <a:rPr lang="en-US" smtClean="0"/>
              <a:t>06/22/23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0AF7-B43D-4DA4-8ABC-F3B4BD81B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3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449-B527-4F2A-A502-01AFA8C83524}" type="datetimeFigureOut">
              <a:rPr lang="en-US" smtClean="0"/>
              <a:t>06/22/23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0AF7-B43D-4DA4-8ABC-F3B4BD81B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8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449-B527-4F2A-A502-01AFA8C83524}" type="datetimeFigureOut">
              <a:rPr lang="en-US" smtClean="0"/>
              <a:t>06/22/23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0AF7-B43D-4DA4-8ABC-F3B4BD81B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5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449-B527-4F2A-A502-01AFA8C83524}" type="datetimeFigureOut">
              <a:rPr lang="en-US" smtClean="0"/>
              <a:t>06/22/23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0AF7-B43D-4DA4-8ABC-F3B4BD81B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9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449-B527-4F2A-A502-01AFA8C83524}" type="datetimeFigureOut">
              <a:rPr lang="en-US" smtClean="0"/>
              <a:t>06/22/23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0AF7-B43D-4DA4-8ABC-F3B4BD81B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9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449-B527-4F2A-A502-01AFA8C83524}" type="datetimeFigureOut">
              <a:rPr lang="en-US" smtClean="0"/>
              <a:t>06/22/23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0AF7-B43D-4DA4-8ABC-F3B4BD81B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3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449-B527-4F2A-A502-01AFA8C83524}" type="datetimeFigureOut">
              <a:rPr lang="en-US" smtClean="0"/>
              <a:t>06/22/23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0AF7-B43D-4DA4-8ABC-F3B4BD81B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9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6449-B527-4F2A-A502-01AFA8C83524}" type="datetimeFigureOut">
              <a:rPr lang="en-US" smtClean="0"/>
              <a:t>06/22/23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50AF7-B43D-4DA4-8ABC-F3B4BD81B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0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328EF2-68C0-7B40-B5E8-02A4FD1BC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4483D2-72B5-217D-44B6-95B0EBF6AD95}"/>
              </a:ext>
            </a:extLst>
          </p:cNvPr>
          <p:cNvSpPr/>
          <p:nvPr/>
        </p:nvSpPr>
        <p:spPr>
          <a:xfrm>
            <a:off x="-720919" y="-1523997"/>
            <a:ext cx="8299836" cy="1641800"/>
          </a:xfrm>
          <a:prstGeom prst="rect">
            <a:avLst/>
          </a:prstGeom>
          <a:noFill/>
        </p:spPr>
        <p:txBody>
          <a:bodyPr wrap="none" lIns="162560" tIns="81282" rIns="162560" bIns="81282">
            <a:spAutoFit/>
          </a:bodyPr>
          <a:lstStyle/>
          <a:p>
            <a:pPr algn="ctr"/>
            <a:r>
              <a:rPr lang="en-US" sz="9602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Preshift</a:t>
            </a:r>
            <a:r>
              <a:rPr lang="en-US" sz="960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Contest</a:t>
            </a:r>
          </a:p>
        </p:txBody>
      </p:sp>
      <p:sp>
        <p:nvSpPr>
          <p:cNvPr id="2" name="Rectangle 1"/>
          <p:cNvSpPr/>
          <p:nvPr/>
        </p:nvSpPr>
        <p:spPr>
          <a:xfrm>
            <a:off x="596140" y="0"/>
            <a:ext cx="56657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PRESHIFT CONTEST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4349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hershiel hayden</dc:creator>
  <cp:lastModifiedBy>Hayden, Hershiel (Energy)</cp:lastModifiedBy>
  <cp:revision>2</cp:revision>
  <cp:lastPrinted>2023-06-22T15:59:04Z</cp:lastPrinted>
  <dcterms:created xsi:type="dcterms:W3CDTF">2023-06-21T23:26:59Z</dcterms:created>
  <dcterms:modified xsi:type="dcterms:W3CDTF">2023-06-22T15:59:24Z</dcterms:modified>
</cp:coreProperties>
</file>